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3"/>
  </p:sldMasterIdLst>
  <p:notesMasterIdLst>
    <p:notesMasterId r:id="rId11"/>
  </p:notesMasterIdLst>
  <p:handoutMasterIdLst>
    <p:handoutMasterId r:id="rId12"/>
  </p:handoutMasterIdLst>
  <p:sldIdLst>
    <p:sldId id="298" r:id="rId4"/>
    <p:sldId id="283" r:id="rId5"/>
    <p:sldId id="292" r:id="rId6"/>
    <p:sldId id="293" r:id="rId7"/>
    <p:sldId id="291" r:id="rId8"/>
    <p:sldId id="299" r:id="rId9"/>
    <p:sldId id="300" r:id="rId10"/>
  </p:sldIdLst>
  <p:sldSz cx="12192000" cy="6858000"/>
  <p:notesSz cx="6858000" cy="9144000"/>
  <p:defaultTextStyle>
    <a:defPPr rtl="0"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31" autoAdjust="0"/>
  </p:normalViewPr>
  <p:slideViewPr>
    <p:cSldViewPr snapToGrid="0">
      <p:cViewPr varScale="1">
        <p:scale>
          <a:sx n="103" d="100"/>
          <a:sy n="103" d="100"/>
        </p:scale>
        <p:origin x="114" y="2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6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uk-UA"/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0874E12-1B75-4E36-A6CE-6D2E5FA6371A}" type="datetime1">
              <a:rPr lang="uk-UA" smtClean="0"/>
              <a:t>14.03.2024</a:t>
            </a:fld>
            <a:endParaRPr lang="uk-UA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1.svg>
</file>

<file path=ppt/media/image2.jp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верхнього колонтитула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uk-UA"/>
          </a:p>
        </p:txBody>
      </p:sp>
      <p:sp>
        <p:nvSpPr>
          <p:cNvPr id="3" name="Місце для дати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7A62F-F6F0-45AA-BBC8-DD42A11C2461}" type="datetime1">
              <a:rPr lang="uk-UA" smtClean="0"/>
              <a:pPr/>
              <a:t>14.03.2024</a:t>
            </a:fld>
            <a:endParaRPr lang="uk-UA"/>
          </a:p>
        </p:txBody>
      </p:sp>
      <p:sp>
        <p:nvSpPr>
          <p:cNvPr id="4" name="Місце для зображення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uk-UA"/>
          </a:p>
        </p:txBody>
      </p:sp>
      <p:sp>
        <p:nvSpPr>
          <p:cNvPr id="5" name="Місце для нотаток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6" name="Місце для нижнього колонтитула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uk-UA"/>
          </a:p>
        </p:txBody>
      </p:sp>
      <p:sp>
        <p:nvSpPr>
          <p:cNvPr id="7" name="Місце для номер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1608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21956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90699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06285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712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ображення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Місце для нотаток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10936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5" name="Підзаголовок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Підзаголовок</a:t>
            </a:r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  <p:sp>
        <p:nvSpPr>
          <p:cNvPr id="7" name="Місце для нижнього колонтитула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колонтитул.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лайд подя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кутник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14" name="Прямокутник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12" name="Місце для зображення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uk-UA" dirty="0"/>
              <a:t>Дякуємо!</a:t>
            </a:r>
          </a:p>
        </p:txBody>
      </p:sp>
      <p:sp>
        <p:nvSpPr>
          <p:cNvPr id="7" name="Місце для тексту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Повне ім’я</a:t>
            </a:r>
          </a:p>
        </p:txBody>
      </p:sp>
      <p:sp>
        <p:nvSpPr>
          <p:cNvPr id="8" name="Місце для тексту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Номер телефону</a:t>
            </a:r>
          </a:p>
        </p:txBody>
      </p:sp>
      <p:sp>
        <p:nvSpPr>
          <p:cNvPr id="9" name="Місце для тексту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 rtlCol="0" anchor="ctr" anchorCtr="0"/>
          <a:lstStyle>
            <a:lvl1pPr marL="0" indent="0">
              <a:lnSpc>
                <a:spcPct val="70000"/>
              </a:lnSpc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Адреса електронної пошти або ім’я користувача соціальної мережі</a:t>
            </a:r>
          </a:p>
        </p:txBody>
      </p:sp>
      <p:sp>
        <p:nvSpPr>
          <p:cNvPr id="10" name="Місце для тексту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Веб-сайт компанії</a:t>
            </a:r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7" name="Підзаголовок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Підзаголовок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</a:t>
            </a:r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елементи вміст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7" name="Підзаголовок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Підзаголовок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6" name="Місце для тексту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</a:t>
            </a:r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овпець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9" name="Підзаголовок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Підзаголовок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11" name="Місце для тексту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колонтитул.</a:t>
            </a:r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овпець 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10" name="Підзаголовок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Підзаголовок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13" name="Місце для тексту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15" name="Місце для тексту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17" name="Місце для тексту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колонтитул.</a:t>
            </a:r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нижнього колонтитула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колонтитул.</a:t>
            </a:r>
          </a:p>
        </p:txBody>
      </p:sp>
      <p:sp>
        <p:nvSpPr>
          <p:cNvPr id="3" name="Місце для номера слайда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Місце для зображення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rtlCol="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4000" b="1" spc="-1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презентації.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uk-UA" dirty="0"/>
              <a:t>Клацніть, щоб змінити стиль зразка підзаголовка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оздільник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Місце для зображення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3600" b="1" spc="-1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слайда-роздільника.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uk-UA" dirty="0"/>
              <a:t>Клацніть, щоб змінити стиль зразка підзаголовка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</a:t>
            </a:r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-роздільник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Місце для зображення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 rtlCol="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rtlCol="0" anchor="t"/>
          <a:lstStyle>
            <a:lvl1pPr algn="l">
              <a:lnSpc>
                <a:spcPts val="4000"/>
              </a:lnSpc>
              <a:defRPr sz="3600" b="1" spc="-1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слайда-роздільника.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 rtlCol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uk-UA" dirty="0"/>
              <a:t>Клацніть, щоб змінити стиль зразка підзаголовка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</a:t>
            </a:r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ія елемента вмісту 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Місце для зображення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10" name="Підзаголовок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Підзаголовок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</a:t>
            </a:r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ія елемента вмісту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Місце для зображення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10" name="Підзаголовок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Підзаголовок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</a:t>
            </a:r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ія елемента вмісту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Місце для зображення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10" name="Підзаголовок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Підзаголовок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1566"/>
            <a:ext cx="5472000" cy="4680434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</a:t>
            </a:r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  <p:sp>
        <p:nvSpPr>
          <p:cNvPr id="8" name="Місце для зображення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  <p:sp>
        <p:nvSpPr>
          <p:cNvPr id="9" name="Місце для зображення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олілінія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11" name="Полілінія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13" name="Полілінія 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14" name="Полілінія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15" name="Полілінія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9" name="Підзаголовок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uk-UA" dirty="0"/>
              <a:t>Підзаголовок</a:t>
            </a:r>
          </a:p>
        </p:txBody>
      </p:sp>
      <p:sp>
        <p:nvSpPr>
          <p:cNvPr id="3" name="Покажчик місця заповнення для порівняння ліворуч 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uk-UA" dirty="0"/>
              <a:t>Зразок тексту</a:t>
            </a:r>
          </a:p>
        </p:txBody>
      </p:sp>
      <p:sp>
        <p:nvSpPr>
          <p:cNvPr id="4" name="Місце для вмісту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12" name="Покажчик місця заповнення для порівняння ліворуч 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uk-UA" dirty="0"/>
              <a:t>Зразок тексту</a:t>
            </a:r>
          </a:p>
        </p:txBody>
      </p:sp>
      <p:sp>
        <p:nvSpPr>
          <p:cNvPr id="8" name="Місце для тексту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</a:t>
            </a:r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елике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Місце для зображення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uk-UA"/>
              <a:t>Вставте або перетягніть фотографію.</a:t>
            </a:r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uk-UA"/>
              <a:t>Додайте нижній колонтитул.</a:t>
            </a:r>
          </a:p>
        </p:txBody>
      </p:sp>
      <p:sp>
        <p:nvSpPr>
          <p:cNvPr id="2" name="Місце для номера слайда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rtlCol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uk-UA" dirty="0"/>
              <a:t>Введіть підпис.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кутник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25" name="Прямокутник: заокруглені кути 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9" name="Прямокутник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15" name="Прямокутник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uk-UA" dirty="0"/>
              <a:t>Клацніть, щоб змінити заголовок сторінки.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uk-UA" dirty="0"/>
              <a:t>Зразок тексту</a:t>
            </a:r>
          </a:p>
          <a:p>
            <a:pPr lvl="1" rtl="0"/>
            <a:r>
              <a:rPr lang="uk-UA" dirty="0"/>
              <a:t>Другий рівень</a:t>
            </a:r>
          </a:p>
          <a:p>
            <a:pPr lvl="2" rtl="0"/>
            <a:r>
              <a:rPr lang="uk-UA" dirty="0"/>
              <a:t>Третій рівень</a:t>
            </a:r>
          </a:p>
          <a:p>
            <a:pPr lvl="3" rtl="0"/>
            <a:r>
              <a:rPr lang="uk-UA" dirty="0"/>
              <a:t>Четвертий рівень</a:t>
            </a:r>
          </a:p>
          <a:p>
            <a:pPr lvl="4" rtl="0"/>
            <a:r>
              <a:rPr lang="uk-UA" dirty="0"/>
              <a:t>П’ятий рівень</a:t>
            </a:r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uk-UA"/>
              <a:t>Додайте нижній колонтитул</a:t>
            </a:r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fld id="{19B51A1E-902D-48AF-9020-955120F399B6}" type="slidenum">
              <a:rPr lang="uk-UA" smtClean="0"/>
              <a:pPr rtl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0" r:id="rId11"/>
    <p:sldLayoutId id="2147483652" r:id="rId12"/>
    <p:sldLayoutId id="2147483656" r:id="rId13"/>
    <p:sldLayoutId id="2147483657" r:id="rId14"/>
    <p:sldLayoutId id="2147483655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Місце для зображення 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9" b="12939"/>
          <a:stretch>
            <a:fillRect/>
          </a:stretch>
        </p:blipFill>
        <p:spPr/>
      </p:pic>
      <p:sp>
        <p:nvSpPr>
          <p:cNvPr id="25" name="Текстове поле 24" descr="Зсув слайда до поля заголовка">
            <a:extLst>
              <a:ext uri="{FF2B5EF4-FFF2-40B4-BE49-F238E27FC236}">
                <a16:creationId xmlns:a16="http://schemas.microsoft.com/office/drawing/2014/main" id="{7EF238CB-AB58-4787-8F9C-A1C16929A2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/>
          </p:cNvSpPr>
          <p:nvPr/>
        </p:nvSpPr>
        <p:spPr>
          <a:xfrm flipH="1">
            <a:off x="-1" y="3914775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uk-UA"/>
          </a:p>
        </p:txBody>
      </p:sp>
      <p:sp>
        <p:nvSpPr>
          <p:cNvPr id="20" name="Рівнобедрений трикутник 19" descr="Тінь поля заголовка на слайді">
            <a:extLst>
              <a:ext uri="{FF2B5EF4-FFF2-40B4-BE49-F238E27FC236}">
                <a16:creationId xmlns:a16="http://schemas.microsoft.com/office/drawing/2014/main" id="{545D50A1-D634-4325-B06C-5450FDF7B8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0800000" flipH="1">
            <a:off x="1000837" y="562927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837" y="3914775"/>
            <a:ext cx="4459766" cy="1714495"/>
          </a:xfrm>
        </p:spPr>
        <p:txBody>
          <a:bodyPr/>
          <a:lstStyle/>
          <a:p>
            <a:r>
              <a:rPr lang="uk-UA" sz="4000" dirty="0">
                <a:latin typeface="Bahnschrift SemiBold" panose="020B0502040204020203" pitchFamily="34" charset="0"/>
                <a:ea typeface="DejaVu Sans Condensed" panose="020B0606030804020204" pitchFamily="34" charset="0"/>
                <a:cs typeface="DejaVu Sans Condensed" panose="020B0606030804020204" pitchFamily="34" charset="0"/>
              </a:rPr>
              <a:t>Персональний помічник</a:t>
            </a:r>
          </a:p>
        </p:txBody>
      </p:sp>
      <p:sp>
        <p:nvSpPr>
          <p:cNvPr id="4" name="Пі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9309" y="3845719"/>
            <a:ext cx="4000500" cy="586322"/>
          </a:xfrm>
        </p:spPr>
        <p:txBody>
          <a:bodyPr/>
          <a:lstStyle/>
          <a:p>
            <a:pPr algn="r"/>
            <a:r>
              <a:rPr lang="uk-UA" dirty="0" smtClean="0">
                <a:latin typeface="Bahnschrift SemiBold" panose="020B0502040204020203" pitchFamily="34" charset="0"/>
              </a:rPr>
              <a:t>книга контактів із інтелектуальним мисленням</a:t>
            </a:r>
            <a:endParaRPr lang="uk-UA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718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Місце для зображення 11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9" b="17819"/>
          <a:stretch>
            <a:fillRect/>
          </a:stretch>
        </p:blipFill>
        <p:spPr/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5118" y="3696672"/>
            <a:ext cx="4459766" cy="1216268"/>
          </a:xfrm>
        </p:spPr>
        <p:txBody>
          <a:bodyPr rtlCol="0"/>
          <a:lstStyle/>
          <a:p>
            <a:r>
              <a:rPr lang="uk-UA" sz="3200" dirty="0">
                <a:latin typeface="Bahnschrift SemiBold" panose="020B0502040204020203" pitchFamily="34" charset="0"/>
              </a:rPr>
              <a:t>Про </a:t>
            </a:r>
            <a:r>
              <a:rPr lang="uk-UA" sz="3200" dirty="0" smtClean="0">
                <a:latin typeface="Bahnschrift SemiBold" panose="020B0502040204020203" pitchFamily="34" charset="0"/>
              </a:rPr>
              <a:t>нас </a:t>
            </a: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«</a:t>
            </a:r>
            <a:r>
              <a:rPr lang="en-US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Restless</a:t>
            </a:r>
            <a:r>
              <a:rPr lang="uk-UA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»</a:t>
            </a:r>
            <a:endParaRPr lang="uk-U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6863" y="6276975"/>
            <a:ext cx="465137" cy="400050"/>
          </a:xfrm>
        </p:spPr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2</a:t>
            </a:fld>
            <a:endParaRPr lang="uk-UA"/>
          </a:p>
        </p:txBody>
      </p:sp>
      <p:sp>
        <p:nvSpPr>
          <p:cNvPr id="15" name="Полілінія 5" descr="Пусте зображення зі зсувом">
            <a:extLst>
              <a:ext uri="{FF2B5EF4-FFF2-40B4-BE49-F238E27FC236}">
                <a16:creationId xmlns:a16="http://schemas.microsoft.com/office/drawing/2014/main" id="{764DA446-807B-4C83-BB5A-59E3FABC93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16" name="Полілінія 5" descr="Суцільне зображення зі зсувом">
            <a:extLst>
              <a:ext uri="{FF2B5EF4-FFF2-40B4-BE49-F238E27FC236}">
                <a16:creationId xmlns:a16="http://schemas.microsoft.com/office/drawing/2014/main" id="{F28CDBF8-0191-43F9-98FE-B98B088139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459030" y="2460298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Місце для зображення 7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39" b="12939"/>
          <a:stretch>
            <a:fillRect/>
          </a:stretch>
        </p:blipFill>
        <p:spPr/>
      </p:pic>
      <p:sp>
        <p:nvSpPr>
          <p:cNvPr id="24" name="Текстове поле 23" descr="Фрагмент зі зсувом до поля заголовка">
            <a:extLst>
              <a:ext uri="{FF2B5EF4-FFF2-40B4-BE49-F238E27FC236}">
                <a16:creationId xmlns:a16="http://schemas.microsoft.com/office/drawing/2014/main" id="{993B1474-02E3-4509-B5C5-84427653BA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/>
          </p:cNvSpPr>
          <p:nvPr/>
        </p:nvSpPr>
        <p:spPr>
          <a:xfrm>
            <a:off x="11387102" y="2928857"/>
            <a:ext cx="804898" cy="3140150"/>
          </a:xfrm>
          <a:custGeom>
            <a:avLst/>
            <a:gdLst>
              <a:gd name="connsiteX0" fmla="*/ 99480 w 804898"/>
              <a:gd name="connsiteY0" fmla="*/ 0 h 3140150"/>
              <a:gd name="connsiteX1" fmla="*/ 804898 w 804898"/>
              <a:gd name="connsiteY1" fmla="*/ 0 h 3140150"/>
              <a:gd name="connsiteX2" fmla="*/ 804898 w 804898"/>
              <a:gd name="connsiteY2" fmla="*/ 357262 h 3140150"/>
              <a:gd name="connsiteX3" fmla="*/ 804898 w 804898"/>
              <a:gd name="connsiteY3" fmla="*/ 2782888 h 3140150"/>
              <a:gd name="connsiteX4" fmla="*/ 804898 w 804898"/>
              <a:gd name="connsiteY4" fmla="*/ 3140150 h 3140150"/>
              <a:gd name="connsiteX5" fmla="*/ 99480 w 804898"/>
              <a:gd name="connsiteY5" fmla="*/ 3140150 h 3140150"/>
              <a:gd name="connsiteX6" fmla="*/ 0 w 804898"/>
              <a:gd name="connsiteY6" fmla="*/ 3013250 h 3140150"/>
              <a:gd name="connsiteX7" fmla="*/ 0 w 804898"/>
              <a:gd name="connsiteY7" fmla="*/ 2655988 h 3140150"/>
              <a:gd name="connsiteX8" fmla="*/ 0 w 804898"/>
              <a:gd name="connsiteY8" fmla="*/ 484162 h 3140150"/>
              <a:gd name="connsiteX9" fmla="*/ 0 w 804898"/>
              <a:gd name="connsiteY9" fmla="*/ 126900 h 3140150"/>
              <a:gd name="connsiteX10" fmla="*/ 99480 w 804898"/>
              <a:gd name="connsiteY10" fmla="*/ 0 h 314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4898" h="3140150">
                <a:moveTo>
                  <a:pt x="99480" y="0"/>
                </a:moveTo>
                <a:lnTo>
                  <a:pt x="804898" y="0"/>
                </a:lnTo>
                <a:lnTo>
                  <a:pt x="804898" y="357262"/>
                </a:lnTo>
                <a:lnTo>
                  <a:pt x="804898" y="2782888"/>
                </a:lnTo>
                <a:lnTo>
                  <a:pt x="804898" y="3140150"/>
                </a:lnTo>
                <a:lnTo>
                  <a:pt x="99480" y="3140150"/>
                </a:lnTo>
                <a:cubicBezTo>
                  <a:pt x="44539" y="3140150"/>
                  <a:pt x="0" y="3083334"/>
                  <a:pt x="0" y="3013250"/>
                </a:cubicBezTo>
                <a:lnTo>
                  <a:pt x="0" y="2655988"/>
                </a:lnTo>
                <a:lnTo>
                  <a:pt x="0" y="484162"/>
                </a:lnTo>
                <a:lnTo>
                  <a:pt x="0" y="126900"/>
                </a:lnTo>
                <a:cubicBezTo>
                  <a:pt x="0" y="56816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uk-UA"/>
          </a:p>
        </p:txBody>
      </p:sp>
      <p:sp>
        <p:nvSpPr>
          <p:cNvPr id="18" name="Рівнобедрений трикутник 17" descr="Тінь поля заголовка">
            <a:extLst>
              <a:ext uri="{FF2B5EF4-FFF2-40B4-BE49-F238E27FC236}">
                <a16:creationId xmlns:a16="http://schemas.microsoft.com/office/drawing/2014/main" id="{FAB4748B-F532-4C70-827A-5FEA8C0843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0800000">
            <a:off x="11391864" y="5548307"/>
            <a:ext cx="450092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3" y="2408157"/>
            <a:ext cx="4459766" cy="3146839"/>
          </a:xfrm>
        </p:spPr>
        <p:txBody>
          <a:bodyPr rtlCol="0"/>
          <a:lstStyle/>
          <a:p>
            <a:pPr rtl="0">
              <a:lnSpc>
                <a:spcPts val="4200"/>
              </a:lnSpc>
            </a:pPr>
            <a:r>
              <a:rPr lang="uk-UA" sz="5000" spc="100" dirty="0" smtClean="0"/>
              <a:t>Текст</a:t>
            </a:r>
            <a:endParaRPr lang="uk-UA" sz="5000" spc="100" dirty="0"/>
          </a:p>
        </p:txBody>
      </p:sp>
      <p:sp>
        <p:nvSpPr>
          <p:cNvPr id="4" name="Пі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uk-UA" dirty="0" smtClean="0"/>
              <a:t>текст</a:t>
            </a:r>
            <a:endParaRPr lang="uk-UA" dirty="0"/>
          </a:p>
        </p:txBody>
      </p:sp>
      <p:sp>
        <p:nvSpPr>
          <p:cNvPr id="15" name="Полілінія 5" descr="Блок зі зсувом">
            <a:extLst>
              <a:ext uri="{FF2B5EF4-FFF2-40B4-BE49-F238E27FC236}">
                <a16:creationId xmlns:a16="http://schemas.microsoft.com/office/drawing/2014/main" id="{7746F873-A4ED-4E4C-BB89-CA0FBB9E95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56656" y="5118766"/>
            <a:ext cx="751030" cy="65906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16" name="Полілінія 5" descr="Пустий блок зі зсувом">
            <a:extLst>
              <a:ext uri="{FF2B5EF4-FFF2-40B4-BE49-F238E27FC236}">
                <a16:creationId xmlns:a16="http://schemas.microsoft.com/office/drawing/2014/main" id="{E0D7A780-33BC-4E68-9763-AB62376D50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1779027" y="1160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олілінія 5" descr="Пустий фрагмент зі зсувом">
            <a:extLst>
              <a:ext uri="{FF2B5EF4-FFF2-40B4-BE49-F238E27FC236}">
                <a16:creationId xmlns:a16="http://schemas.microsoft.com/office/drawing/2014/main" id="{10117390-DCFE-4FAE-B3FD-DAECFE779A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8713227" y="2049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31" name="Текстове поле 30" descr="Позначка зі зсувом до заголовка">
            <a:extLst>
              <a:ext uri="{FF2B5EF4-FFF2-40B4-BE49-F238E27FC236}">
                <a16:creationId xmlns:a16="http://schemas.microsoft.com/office/drawing/2014/main" id="{8FC2E368-898A-440B-A15C-4C5FB13C57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/>
          </p:cNvSpPr>
          <p:nvPr/>
        </p:nvSpPr>
        <p:spPr>
          <a:xfrm flipH="1">
            <a:off x="1897242" y="2364840"/>
            <a:ext cx="2494930" cy="313976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uk-UA"/>
          </a:p>
        </p:txBody>
      </p:sp>
      <p:sp>
        <p:nvSpPr>
          <p:cNvPr id="21" name="Рівнобедрений трикутник 20" descr="Тінь зі зсувом до заголовка">
            <a:extLst>
              <a:ext uri="{FF2B5EF4-FFF2-40B4-BE49-F238E27FC236}">
                <a16:creationId xmlns:a16="http://schemas.microsoft.com/office/drawing/2014/main" id="{59A98ED3-718C-409B-BC1D-07842F9F58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0800000" flipH="1">
            <a:off x="3915924" y="496252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7656" y="6277243"/>
            <a:ext cx="464344" cy="400188"/>
          </a:xfrm>
        </p:spPr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4</a:t>
            </a:fld>
            <a:endParaRPr lang="uk-UA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517" y="2049174"/>
            <a:ext cx="4459766" cy="3146839"/>
          </a:xfrm>
        </p:spPr>
        <p:txBody>
          <a:bodyPr rtlCol="0"/>
          <a:lstStyle/>
          <a:p>
            <a:pPr rtl="0">
              <a:lnSpc>
                <a:spcPts val="4200"/>
              </a:lnSpc>
            </a:pPr>
            <a:r>
              <a:rPr lang="uk-UA" sz="5000" spc="100" dirty="0" smtClean="0"/>
              <a:t>Текст</a:t>
            </a:r>
            <a:endParaRPr lang="uk-UA" sz="5000" spc="100" dirty="0"/>
          </a:p>
        </p:txBody>
      </p:sp>
      <p:sp>
        <p:nvSpPr>
          <p:cNvPr id="4" name="Пі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911" y="4123987"/>
            <a:ext cx="4000500" cy="997905"/>
          </a:xfrm>
        </p:spPr>
        <p:txBody>
          <a:bodyPr rtlCol="0"/>
          <a:lstStyle/>
          <a:p>
            <a:pPr rtl="0"/>
            <a:r>
              <a:rPr lang="uk-UA" dirty="0" smtClean="0"/>
              <a:t>текст</a:t>
            </a:r>
            <a:endParaRPr lang="uk-UA" dirty="0"/>
          </a:p>
        </p:txBody>
      </p:sp>
      <p:pic>
        <p:nvPicPr>
          <p:cNvPr id="6" name="Місце для зображення 5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29" b="209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u"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Місце для зображення 2"/>
          <p:cNvPicPr>
            <a:picLocks noGrp="1" noChangeAspect="1"/>
          </p:cNvPicPr>
          <p:nvPr>
            <p:ph type="pic" sz="quarter" idx="3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0" r="2150"/>
          <a:stretch>
            <a:fillRect/>
          </a:stretch>
        </p:blipFill>
        <p:spPr/>
      </p:pic>
      <p:sp>
        <p:nvSpPr>
          <p:cNvPr id="66" name="Полілінія 5" descr="Пустий блок зі зсувом">
            <a:extLst>
              <a:ext uri="{FF2B5EF4-FFF2-40B4-BE49-F238E27FC236}">
                <a16:creationId xmlns:a16="http://schemas.microsoft.com/office/drawing/2014/main" id="{3EEE5409-3F6C-485D-B4C2-5247917F10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5363366" y="497489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67" name="Полілінія 5" descr="Суцільний блок зі зсувом">
            <a:extLst>
              <a:ext uri="{FF2B5EF4-FFF2-40B4-BE49-F238E27FC236}">
                <a16:creationId xmlns:a16="http://schemas.microsoft.com/office/drawing/2014/main" id="{0D74D4D5-6A4C-4248-8A92-B8CA1C918E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650080" y="4752199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5</a:t>
            </a:fld>
            <a:endParaRPr lang="uk-UA"/>
          </a:p>
        </p:txBody>
      </p:sp>
      <p:sp>
        <p:nvSpPr>
          <p:cNvPr id="15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 txBox="1">
            <a:spLocks/>
          </p:cNvSpPr>
          <p:nvPr/>
        </p:nvSpPr>
        <p:spPr>
          <a:xfrm>
            <a:off x="121298" y="432000"/>
            <a:ext cx="5980922" cy="5845243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vert="horz" lIns="180000" tIns="288000" rIns="180000" bIns="180000" rtlCol="0" anchor="t">
            <a:noAutofit/>
          </a:bodyPr>
          <a:lstStyle>
            <a:lvl1pPr>
              <a:lnSpc>
                <a:spcPts val="4200"/>
              </a:lnSpc>
              <a:spcBef>
                <a:spcPct val="0"/>
              </a:spcBef>
              <a:buNone/>
              <a:defRPr sz="5000" b="1" spc="100" baseline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1500"/>
              </a:lnSpc>
              <a:spcBef>
                <a:spcPts val="600"/>
              </a:spcBef>
            </a:pPr>
            <a:r>
              <a:rPr lang="ru-RU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Персональний</a:t>
            </a: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помічник</a:t>
            </a: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вміє</a:t>
            </a:r>
            <a:r>
              <a:rPr lang="ru-R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  <p:sp>
        <p:nvSpPr>
          <p:cNvPr id="16" name="Пі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 txBox="1">
            <a:spLocks/>
          </p:cNvSpPr>
          <p:nvPr/>
        </p:nvSpPr>
        <p:spPr>
          <a:xfrm>
            <a:off x="322902" y="1378440"/>
            <a:ext cx="5577714" cy="45371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err="1">
                <a:solidFill>
                  <a:schemeClr val="bg1"/>
                </a:solidFill>
              </a:rPr>
              <a:t>Зберігати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контакти</a:t>
            </a:r>
            <a:r>
              <a:rPr lang="ru-RU" dirty="0">
                <a:solidFill>
                  <a:schemeClr val="bg1"/>
                </a:solidFill>
              </a:rPr>
              <a:t> з </a:t>
            </a:r>
            <a:r>
              <a:rPr lang="ru-RU" dirty="0" err="1">
                <a:solidFill>
                  <a:schemeClr val="bg1"/>
                </a:solidFill>
              </a:rPr>
              <a:t>іменами</a:t>
            </a:r>
            <a:r>
              <a:rPr lang="ru-RU" dirty="0">
                <a:solidFill>
                  <a:schemeClr val="bg1"/>
                </a:solidFill>
              </a:rPr>
              <a:t>, адресами, номерами </a:t>
            </a:r>
            <a:r>
              <a:rPr lang="ru-RU" dirty="0" err="1">
                <a:solidFill>
                  <a:schemeClr val="bg1"/>
                </a:solidFill>
              </a:rPr>
              <a:t>телефонів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ru-RU" dirty="0" err="1">
                <a:solidFill>
                  <a:schemeClr val="bg1"/>
                </a:solidFill>
              </a:rPr>
              <a:t>email</a:t>
            </a:r>
            <a:r>
              <a:rPr lang="ru-RU" dirty="0">
                <a:solidFill>
                  <a:schemeClr val="bg1"/>
                </a:solidFill>
              </a:rPr>
              <a:t> та днями </a:t>
            </a:r>
            <a:r>
              <a:rPr lang="ru-RU" dirty="0" err="1">
                <a:solidFill>
                  <a:schemeClr val="bg1"/>
                </a:solidFill>
              </a:rPr>
              <a:t>народження</a:t>
            </a:r>
            <a:r>
              <a:rPr lang="ru-RU" dirty="0">
                <a:solidFill>
                  <a:schemeClr val="bg1"/>
                </a:solidFill>
              </a:rPr>
              <a:t> до книги </a:t>
            </a:r>
            <a:r>
              <a:rPr lang="ru-RU" dirty="0" err="1">
                <a:solidFill>
                  <a:schemeClr val="bg1"/>
                </a:solidFill>
              </a:rPr>
              <a:t>контактів</a:t>
            </a:r>
            <a:r>
              <a:rPr lang="ru-RU" dirty="0">
                <a:solidFill>
                  <a:schemeClr val="bg1"/>
                </a:solidFill>
              </a:rPr>
              <a:t>;</a:t>
            </a:r>
          </a:p>
          <a:p>
            <a:r>
              <a:rPr lang="ru-RU" dirty="0" err="1">
                <a:solidFill>
                  <a:schemeClr val="bg1"/>
                </a:solidFill>
              </a:rPr>
              <a:t>Виводити</a:t>
            </a:r>
            <a:r>
              <a:rPr lang="ru-RU" dirty="0">
                <a:solidFill>
                  <a:schemeClr val="bg1"/>
                </a:solidFill>
              </a:rPr>
              <a:t> список </a:t>
            </a:r>
            <a:r>
              <a:rPr lang="ru-RU" dirty="0" err="1">
                <a:solidFill>
                  <a:schemeClr val="bg1"/>
                </a:solidFill>
              </a:rPr>
              <a:t>контактів</a:t>
            </a:r>
            <a:r>
              <a:rPr lang="ru-RU" dirty="0">
                <a:solidFill>
                  <a:schemeClr val="bg1"/>
                </a:solidFill>
              </a:rPr>
              <a:t>, у </a:t>
            </a:r>
            <a:r>
              <a:rPr lang="ru-RU" dirty="0" err="1">
                <a:solidFill>
                  <a:schemeClr val="bg1"/>
                </a:solidFill>
              </a:rPr>
              <a:t>яких</a:t>
            </a:r>
            <a:r>
              <a:rPr lang="ru-RU" dirty="0">
                <a:solidFill>
                  <a:schemeClr val="bg1"/>
                </a:solidFill>
              </a:rPr>
              <a:t> день </a:t>
            </a:r>
            <a:r>
              <a:rPr lang="ru-RU" dirty="0" err="1">
                <a:solidFill>
                  <a:schemeClr val="bg1"/>
                </a:solidFill>
              </a:rPr>
              <a:t>народження</a:t>
            </a:r>
            <a:r>
              <a:rPr lang="ru-RU" dirty="0">
                <a:solidFill>
                  <a:schemeClr val="bg1"/>
                </a:solidFill>
              </a:rPr>
              <a:t> через </a:t>
            </a:r>
            <a:r>
              <a:rPr lang="ru-RU" dirty="0" err="1">
                <a:solidFill>
                  <a:schemeClr val="bg1"/>
                </a:solidFill>
              </a:rPr>
              <a:t>задану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кількість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днів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від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поточної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дати</a:t>
            </a:r>
            <a:r>
              <a:rPr lang="ru-RU" dirty="0">
                <a:solidFill>
                  <a:schemeClr val="bg1"/>
                </a:solidFill>
              </a:rPr>
              <a:t>;</a:t>
            </a:r>
          </a:p>
          <a:p>
            <a:r>
              <a:rPr lang="ru-RU" dirty="0" err="1">
                <a:solidFill>
                  <a:schemeClr val="bg1"/>
                </a:solidFill>
              </a:rPr>
              <a:t>Перевіряти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правильність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введеного</a:t>
            </a:r>
            <a:r>
              <a:rPr lang="ru-RU" dirty="0">
                <a:solidFill>
                  <a:schemeClr val="bg1"/>
                </a:solidFill>
              </a:rPr>
              <a:t> номера телефону та </a:t>
            </a:r>
            <a:r>
              <a:rPr lang="ru-RU" dirty="0" err="1">
                <a:solidFill>
                  <a:schemeClr val="bg1"/>
                </a:solidFill>
              </a:rPr>
              <a:t>email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під</a:t>
            </a:r>
            <a:r>
              <a:rPr lang="ru-RU" dirty="0">
                <a:solidFill>
                  <a:schemeClr val="bg1"/>
                </a:solidFill>
              </a:rPr>
              <a:t> час </a:t>
            </a:r>
            <a:r>
              <a:rPr lang="ru-RU" dirty="0" err="1">
                <a:solidFill>
                  <a:schemeClr val="bg1"/>
                </a:solidFill>
              </a:rPr>
              <a:t>створення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або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редагування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запису</a:t>
            </a:r>
            <a:r>
              <a:rPr lang="ru-RU" dirty="0">
                <a:solidFill>
                  <a:schemeClr val="bg1"/>
                </a:solidFill>
              </a:rPr>
              <a:t> та </a:t>
            </a:r>
            <a:r>
              <a:rPr lang="ru-RU" dirty="0" err="1">
                <a:solidFill>
                  <a:schemeClr val="bg1"/>
                </a:solidFill>
              </a:rPr>
              <a:t>повідомляти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користувача</a:t>
            </a:r>
            <a:r>
              <a:rPr lang="ru-RU" dirty="0">
                <a:solidFill>
                  <a:schemeClr val="bg1"/>
                </a:solidFill>
              </a:rPr>
              <a:t> у </a:t>
            </a:r>
            <a:r>
              <a:rPr lang="ru-RU" dirty="0" err="1">
                <a:solidFill>
                  <a:schemeClr val="bg1"/>
                </a:solidFill>
              </a:rPr>
              <a:t>разі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некоректного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введення</a:t>
            </a:r>
            <a:r>
              <a:rPr lang="ru-RU" dirty="0">
                <a:solidFill>
                  <a:schemeClr val="bg1"/>
                </a:solidFill>
              </a:rPr>
              <a:t>;</a:t>
            </a:r>
          </a:p>
          <a:p>
            <a:r>
              <a:rPr lang="ru-RU" dirty="0" err="1">
                <a:solidFill>
                  <a:schemeClr val="bg1"/>
                </a:solidFill>
              </a:rPr>
              <a:t>Здійснювати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пошук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контактів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серед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контактів</a:t>
            </a:r>
            <a:r>
              <a:rPr lang="ru-RU" dirty="0">
                <a:solidFill>
                  <a:schemeClr val="bg1"/>
                </a:solidFill>
              </a:rPr>
              <a:t> книги;</a:t>
            </a:r>
          </a:p>
          <a:p>
            <a:r>
              <a:rPr lang="ru-RU" dirty="0" err="1">
                <a:solidFill>
                  <a:schemeClr val="bg1"/>
                </a:solidFill>
              </a:rPr>
              <a:t>Редагувати</a:t>
            </a:r>
            <a:r>
              <a:rPr lang="ru-RU" dirty="0">
                <a:solidFill>
                  <a:schemeClr val="bg1"/>
                </a:solidFill>
              </a:rPr>
              <a:t> та </a:t>
            </a:r>
            <a:r>
              <a:rPr lang="ru-RU" dirty="0" err="1">
                <a:solidFill>
                  <a:schemeClr val="bg1"/>
                </a:solidFill>
              </a:rPr>
              <a:t>видаляти</a:t>
            </a:r>
            <a:r>
              <a:rPr lang="ru-RU" dirty="0">
                <a:solidFill>
                  <a:schemeClr val="bg1"/>
                </a:solidFill>
              </a:rPr>
              <a:t> записи з книги </a:t>
            </a:r>
            <a:r>
              <a:rPr lang="ru-RU" dirty="0" err="1">
                <a:solidFill>
                  <a:schemeClr val="bg1"/>
                </a:solidFill>
              </a:rPr>
              <a:t>контактів</a:t>
            </a:r>
            <a:r>
              <a:rPr lang="ru-RU" dirty="0">
                <a:solidFill>
                  <a:schemeClr val="bg1"/>
                </a:solidFill>
              </a:rPr>
              <a:t>;</a:t>
            </a:r>
          </a:p>
          <a:p>
            <a:r>
              <a:rPr lang="ru-RU" dirty="0" err="1">
                <a:solidFill>
                  <a:schemeClr val="bg1"/>
                </a:solidFill>
              </a:rPr>
              <a:t>Зберігати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нотатки</a:t>
            </a:r>
            <a:r>
              <a:rPr lang="ru-RU" dirty="0">
                <a:solidFill>
                  <a:schemeClr val="bg1"/>
                </a:solidFill>
              </a:rPr>
              <a:t> з текстовою </a:t>
            </a:r>
            <a:r>
              <a:rPr lang="ru-RU" dirty="0" err="1">
                <a:solidFill>
                  <a:schemeClr val="bg1"/>
                </a:solidFill>
              </a:rPr>
              <a:t>інформацією</a:t>
            </a:r>
            <a:r>
              <a:rPr lang="ru-RU" dirty="0">
                <a:solidFill>
                  <a:schemeClr val="bg1"/>
                </a:solidFill>
              </a:rPr>
              <a:t>;</a:t>
            </a:r>
          </a:p>
          <a:p>
            <a:r>
              <a:rPr lang="ru-RU" dirty="0" err="1">
                <a:solidFill>
                  <a:schemeClr val="bg1"/>
                </a:solidFill>
              </a:rPr>
              <a:t>Проводити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пошук</a:t>
            </a:r>
            <a:r>
              <a:rPr lang="ru-RU" dirty="0">
                <a:solidFill>
                  <a:schemeClr val="bg1"/>
                </a:solidFill>
              </a:rPr>
              <a:t> за </a:t>
            </a:r>
            <a:r>
              <a:rPr lang="ru-RU" dirty="0" err="1">
                <a:solidFill>
                  <a:schemeClr val="bg1"/>
                </a:solidFill>
              </a:rPr>
              <a:t>нотатками</a:t>
            </a:r>
            <a:r>
              <a:rPr lang="ru-RU" dirty="0">
                <a:solidFill>
                  <a:schemeClr val="bg1"/>
                </a:solidFill>
              </a:rPr>
              <a:t>;</a:t>
            </a:r>
          </a:p>
          <a:p>
            <a:r>
              <a:rPr lang="ru-RU" dirty="0" err="1">
                <a:solidFill>
                  <a:schemeClr val="bg1"/>
                </a:solidFill>
              </a:rPr>
              <a:t>Редагувати</a:t>
            </a:r>
            <a:r>
              <a:rPr lang="ru-RU" dirty="0">
                <a:solidFill>
                  <a:schemeClr val="bg1"/>
                </a:solidFill>
              </a:rPr>
              <a:t> та </a:t>
            </a:r>
            <a:r>
              <a:rPr lang="ru-RU" dirty="0" err="1">
                <a:solidFill>
                  <a:schemeClr val="bg1"/>
                </a:solidFill>
              </a:rPr>
              <a:t>видаляти</a:t>
            </a: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err="1">
                <a:solidFill>
                  <a:schemeClr val="bg1"/>
                </a:solidFill>
              </a:rPr>
              <a:t>нотатки</a:t>
            </a:r>
            <a:r>
              <a:rPr lang="ru-RU" dirty="0" smtClean="0">
                <a:solidFill>
                  <a:schemeClr val="bg1"/>
                </a:solidFill>
              </a:rPr>
              <a:t>;</a:t>
            </a:r>
            <a:endParaRPr lang="uk-U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Місце для зображення 10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9" b="17819"/>
          <a:stretch>
            <a:fillRect/>
          </a:stretch>
        </p:blipFill>
        <p:spPr/>
      </p:pic>
      <p:sp>
        <p:nvSpPr>
          <p:cNvPr id="15" name="Полілінія 5" descr="Пустий фрагмент зі зсувом">
            <a:extLst>
              <a:ext uri="{FF2B5EF4-FFF2-40B4-BE49-F238E27FC236}">
                <a16:creationId xmlns:a16="http://schemas.microsoft.com/office/drawing/2014/main" id="{10117390-DCFE-4FAE-B3FD-DAECFE779A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8713227" y="2049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31" name="Текстове поле 30" descr="Позначка зі зсувом до заголовка">
            <a:extLst>
              <a:ext uri="{FF2B5EF4-FFF2-40B4-BE49-F238E27FC236}">
                <a16:creationId xmlns:a16="http://schemas.microsoft.com/office/drawing/2014/main" id="{8FC2E368-898A-440B-A15C-4C5FB13C57D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/>
          </p:cNvSpPr>
          <p:nvPr/>
        </p:nvSpPr>
        <p:spPr>
          <a:xfrm flipH="1">
            <a:off x="29181" y="3718232"/>
            <a:ext cx="2494930" cy="313976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uk-UA"/>
          </a:p>
        </p:txBody>
      </p:sp>
      <p:sp>
        <p:nvSpPr>
          <p:cNvPr id="21" name="Рівнобедрений трикутник 20" descr="Тінь зі зсувом до заголовка">
            <a:extLst>
              <a:ext uri="{FF2B5EF4-FFF2-40B4-BE49-F238E27FC236}">
                <a16:creationId xmlns:a16="http://schemas.microsoft.com/office/drawing/2014/main" id="{59A98ED3-718C-409B-BC1D-07842F9F58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0800000" flipH="1">
            <a:off x="2047862" y="6295767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7862" y="3698087"/>
            <a:ext cx="4459766" cy="2597680"/>
          </a:xfrm>
        </p:spPr>
        <p:txBody>
          <a:bodyPr rtlCol="0"/>
          <a:lstStyle/>
          <a:p>
            <a:pPr rtl="0">
              <a:lnSpc>
                <a:spcPts val="4200"/>
              </a:lnSpc>
            </a:pPr>
            <a:r>
              <a:rPr lang="uk-UA" sz="5000" spc="100" dirty="0" smtClean="0"/>
              <a:t>Текст</a:t>
            </a:r>
            <a:endParaRPr lang="uk-UA" sz="5000" spc="100" dirty="0"/>
          </a:p>
        </p:txBody>
      </p:sp>
      <p:sp>
        <p:nvSpPr>
          <p:cNvPr id="4" name="Підзаголовок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99143" y="4624567"/>
            <a:ext cx="3521514" cy="288000"/>
          </a:xfrm>
        </p:spPr>
        <p:txBody>
          <a:bodyPr rtlCol="0"/>
          <a:lstStyle/>
          <a:p>
            <a:pPr rtl="0"/>
            <a:r>
              <a:rPr lang="uk-UA" dirty="0" smtClean="0"/>
              <a:t>текст</a:t>
            </a:r>
            <a:endParaRPr lang="uk-UA" dirty="0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6863" y="6276975"/>
            <a:ext cx="465137" cy="400050"/>
          </a:xfrm>
        </p:spPr>
        <p:txBody>
          <a:bodyPr rtlCol="0"/>
          <a:lstStyle/>
          <a:p>
            <a:pPr rtl="0"/>
            <a:fld id="{19B51A1E-902D-48AF-9020-955120F399B6}" type="slidenum">
              <a:rPr lang="uk-UA" smtClean="0"/>
              <a:pPr rtl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26729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dir="u"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Місце для зображення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9" b="17819"/>
          <a:stretch>
            <a:fillRect/>
          </a:stretch>
        </p:blipFill>
        <p:spPr/>
      </p:pic>
      <p:sp>
        <p:nvSpPr>
          <p:cNvPr id="38" name="Текстове поле 37" descr="Зсув до блоку заголовка">
            <a:extLst>
              <a:ext uri="{FF2B5EF4-FFF2-40B4-BE49-F238E27FC236}">
                <a16:creationId xmlns:a16="http://schemas.microsoft.com/office/drawing/2014/main" id="{B231FB9C-F234-41D0-A4CE-8C29A5F2F5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 txBox="1">
            <a:spLocks/>
          </p:cNvSpPr>
          <p:nvPr/>
        </p:nvSpPr>
        <p:spPr>
          <a:xfrm>
            <a:off x="11354303" y="3842399"/>
            <a:ext cx="846997" cy="2200275"/>
          </a:xfrm>
          <a:custGeom>
            <a:avLst/>
            <a:gdLst>
              <a:gd name="connsiteX0" fmla="*/ 99480 w 846997"/>
              <a:gd name="connsiteY0" fmla="*/ 0 h 2200275"/>
              <a:gd name="connsiteX1" fmla="*/ 846997 w 846997"/>
              <a:gd name="connsiteY1" fmla="*/ 0 h 2200275"/>
              <a:gd name="connsiteX2" fmla="*/ 846997 w 846997"/>
              <a:gd name="connsiteY2" fmla="*/ 2200275 h 2200275"/>
              <a:gd name="connsiteX3" fmla="*/ 99480 w 846997"/>
              <a:gd name="connsiteY3" fmla="*/ 2200275 h 2200275"/>
              <a:gd name="connsiteX4" fmla="*/ 0 w 846997"/>
              <a:gd name="connsiteY4" fmla="*/ 2099942 h 2200275"/>
              <a:gd name="connsiteX5" fmla="*/ 0 w 846997"/>
              <a:gd name="connsiteY5" fmla="*/ 100333 h 2200275"/>
              <a:gd name="connsiteX6" fmla="*/ 99480 w 846997"/>
              <a:gd name="connsiteY6" fmla="*/ 0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997" h="2200275">
                <a:moveTo>
                  <a:pt x="99480" y="0"/>
                </a:moveTo>
                <a:lnTo>
                  <a:pt x="846997" y="0"/>
                </a:lnTo>
                <a:lnTo>
                  <a:pt x="846997" y="2200275"/>
                </a:lnTo>
                <a:lnTo>
                  <a:pt x="99480" y="2200275"/>
                </a:lnTo>
                <a:cubicBezTo>
                  <a:pt x="44539" y="2200275"/>
                  <a:pt x="0" y="2155354"/>
                  <a:pt x="0" y="2099942"/>
                </a:cubicBezTo>
                <a:lnTo>
                  <a:pt x="0" y="100333"/>
                </a:lnTo>
                <a:cubicBezTo>
                  <a:pt x="0" y="44921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uk-UA"/>
          </a:p>
        </p:txBody>
      </p:sp>
      <p:sp>
        <p:nvSpPr>
          <p:cNvPr id="35" name="Рівнобедрений трикутник 34" descr="Тінь до поля заголовка">
            <a:extLst>
              <a:ext uri="{FF2B5EF4-FFF2-40B4-BE49-F238E27FC236}">
                <a16:creationId xmlns:a16="http://schemas.microsoft.com/office/drawing/2014/main" id="{FE193317-B8BD-46CA-B0A6-8A7511B086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0800000">
            <a:off x="11359065" y="5556894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uk-UA"/>
          </a:p>
        </p:txBody>
      </p:sp>
      <p:sp>
        <p:nvSpPr>
          <p:cNvPr id="32" name="Полілінія 5" descr="Суцільний блок зі зсувом">
            <a:extLst>
              <a:ext uri="{FF2B5EF4-FFF2-40B4-BE49-F238E27FC236}">
                <a16:creationId xmlns:a16="http://schemas.microsoft.com/office/drawing/2014/main" id="{85E0D4E1-E389-4671-B0E7-165A10A054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257349" y="2355010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33" name="Полілінія 5" descr="Пустий блок зі зсувом">
            <a:extLst>
              <a:ext uri="{FF2B5EF4-FFF2-40B4-BE49-F238E27FC236}">
                <a16:creationId xmlns:a16="http://schemas.microsoft.com/office/drawing/2014/main" id="{8186FEAF-6E1E-4258-94C3-5C589D4B5AD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332106" y="1207610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uk-UA"/>
          </a:p>
        </p:txBody>
      </p:sp>
      <p:sp>
        <p:nvSpPr>
          <p:cNvPr id="20" name="Заголовок 19">
            <a:extLst>
              <a:ext uri="{FF2B5EF4-FFF2-40B4-BE49-F238E27FC236}">
                <a16:creationId xmlns:a16="http://schemas.microsoft.com/office/drawing/2014/main" id="{7C11A64B-7EA5-442C-8405-73273A533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3" y="699796"/>
            <a:ext cx="4459766" cy="4855200"/>
          </a:xfrm>
        </p:spPr>
        <p:txBody>
          <a:bodyPr rtlCol="0"/>
          <a:lstStyle/>
          <a:p>
            <a:r>
              <a:rPr lang="uk-UA" sz="3600" spc="100" dirty="0" smtClean="0">
                <a:latin typeface="+mn-lt"/>
              </a:rPr>
              <a:t>Дякуємо</a:t>
            </a:r>
            <a:r>
              <a:rPr lang="uk-UA" sz="3600" dirty="0" smtClean="0">
                <a:latin typeface="+mn-lt"/>
              </a:rPr>
              <a:t> </a:t>
            </a:r>
            <a:r>
              <a:rPr lang="uk-UA" sz="3600" dirty="0">
                <a:latin typeface="+mn-lt"/>
              </a:rPr>
              <a:t>нашим менторам та організаторам:</a:t>
            </a:r>
            <a:br>
              <a:rPr lang="uk-UA" sz="3600" dirty="0">
                <a:latin typeface="+mn-lt"/>
              </a:rPr>
            </a:br>
            <a:endParaRPr lang="uk-UA" sz="3600" spc="100" dirty="0">
              <a:latin typeface="+mn-lt"/>
            </a:endParaRP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uk-UA" dirty="0" err="1" smtClean="0"/>
              <a:t>Едуарт</a:t>
            </a:r>
            <a:r>
              <a:rPr lang="uk-UA" dirty="0" smtClean="0"/>
              <a:t> </a:t>
            </a:r>
            <a:r>
              <a:rPr lang="uk-UA" dirty="0" err="1" smtClean="0"/>
              <a:t>Літвінчук</a:t>
            </a:r>
            <a:endParaRPr lang="uk-UA" dirty="0"/>
          </a:p>
        </p:txBody>
      </p:sp>
      <p:pic>
        <p:nvPicPr>
          <p:cNvPr id="8" name="Графіка 7" descr="Користувач" title="Піктограма: ім’я доповідача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8512" y="3859066"/>
            <a:ext cx="218900" cy="218900"/>
          </a:xfrm>
          <a:prstGeom prst="rect">
            <a:avLst/>
          </a:prstGeom>
        </p:spPr>
      </p:pic>
      <p:sp>
        <p:nvSpPr>
          <p:cNvPr id="19" name="Місце для тексту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34849" y="3493590"/>
            <a:ext cx="3521514" cy="288000"/>
          </a:xfrm>
        </p:spPr>
        <p:txBody>
          <a:bodyPr rtlCol="0"/>
          <a:lstStyle/>
          <a:p>
            <a:pPr rtl="0"/>
            <a:r>
              <a:rPr lang="uk-UA" dirty="0" smtClean="0"/>
              <a:t>Олег Андрус</a:t>
            </a:r>
            <a:endParaRPr lang="uk-UA" dirty="0"/>
          </a:p>
        </p:txBody>
      </p:sp>
      <p:pic>
        <p:nvPicPr>
          <p:cNvPr id="21" name="Графіка 7" descr="Користувач" title="Піктограма: ім’я доповідача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8512" y="3493590"/>
            <a:ext cx="218900" cy="218900"/>
          </a:xfrm>
          <a:prstGeom prst="rect">
            <a:avLst/>
          </a:prstGeom>
        </p:spPr>
      </p:pic>
      <p:sp>
        <p:nvSpPr>
          <p:cNvPr id="23" name="Місце для тексту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34849" y="4243915"/>
            <a:ext cx="3521514" cy="288000"/>
          </a:xfrm>
        </p:spPr>
        <p:txBody>
          <a:bodyPr rtlCol="0"/>
          <a:lstStyle/>
          <a:p>
            <a:pPr rtl="0"/>
            <a:r>
              <a:rPr lang="uk-UA" dirty="0" smtClean="0"/>
              <a:t>Юлія Грищенко</a:t>
            </a:r>
            <a:endParaRPr lang="uk-UA" dirty="0"/>
          </a:p>
        </p:txBody>
      </p:sp>
      <p:pic>
        <p:nvPicPr>
          <p:cNvPr id="24" name="Графіка 7" descr="Користувач" title="Піктограма: ім’я доповідача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8512" y="4243915"/>
            <a:ext cx="218900" cy="218900"/>
          </a:xfrm>
          <a:prstGeom prst="rect">
            <a:avLst/>
          </a:prstGeom>
        </p:spPr>
      </p:pic>
      <p:sp>
        <p:nvSpPr>
          <p:cNvPr id="25" name="Місце для тексту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34849" y="4654568"/>
            <a:ext cx="3521514" cy="288000"/>
          </a:xfrm>
        </p:spPr>
        <p:txBody>
          <a:bodyPr rtlCol="0"/>
          <a:lstStyle/>
          <a:p>
            <a:pPr rtl="0"/>
            <a:r>
              <a:rPr lang="uk-UA" dirty="0" smtClean="0"/>
              <a:t>Дарія </a:t>
            </a:r>
            <a:r>
              <a:rPr lang="uk-UA" dirty="0" err="1" smtClean="0"/>
              <a:t>Чернявська</a:t>
            </a:r>
            <a:endParaRPr lang="uk-UA" dirty="0"/>
          </a:p>
        </p:txBody>
      </p:sp>
      <p:pic>
        <p:nvPicPr>
          <p:cNvPr id="26" name="Графіка 7" descr="Користувач" title="Піктограма: ім’я доповідача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8512" y="4654568"/>
            <a:ext cx="218900" cy="21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90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6936_TF16411253.potx" id="{FB56C96F-7E9A-4AC2-8E15-4F8A8A89A188}" vid="{6139DA58-C01C-4614-81A2-44EA01BB1A01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D8A50AA-654B-45CA-B6AD-FDA9E9535EF9}">
  <ds:schemaRefs>
    <ds:schemaRef ds:uri="6dc4bcd6-49db-4c07-9060-8acfc67cef9f"/>
    <ds:schemaRef ds:uri="http://schemas.microsoft.com/office/2006/metadata/properties"/>
    <ds:schemaRef ds:uri="http://www.w3.org/XML/1998/namespace"/>
    <ds:schemaRef ds:uri="http://purl.org/dc/elements/1.1/"/>
    <ds:schemaRef ds:uri="http://schemas.openxmlformats.org/package/2006/metadata/core-properties"/>
    <ds:schemaRef ds:uri="http://schemas.microsoft.com/sharepoint/v3"/>
    <ds:schemaRef ds:uri="http://schemas.microsoft.com/office/2006/documentManagement/types"/>
    <ds:schemaRef ds:uri="http://purl.org/dc/terms/"/>
    <ds:schemaRef ds:uri="http://schemas.microsoft.com/office/infopath/2007/PartnerControls"/>
    <ds:schemaRef ds:uri="fb0879af-3eba-417a-a55a-ffe6dcd6ca77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4F06F66-218D-4D1C-873A-158A1848B8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Геометрична презентація</Template>
  <TotalTime>0</TotalTime>
  <Words>132</Words>
  <Application>Microsoft Office PowerPoint</Application>
  <PresentationFormat>Широкий екран</PresentationFormat>
  <Paragraphs>34</Paragraphs>
  <Slides>7</Slides>
  <Notes>6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7</vt:i4>
      </vt:variant>
    </vt:vector>
  </HeadingPairs>
  <TitlesOfParts>
    <vt:vector size="15" baseType="lpstr">
      <vt:lpstr>Arial</vt:lpstr>
      <vt:lpstr>Bahnschrift SemiBold</vt:lpstr>
      <vt:lpstr>Calibri</vt:lpstr>
      <vt:lpstr>Calibri Light</vt:lpstr>
      <vt:lpstr>Corbel</vt:lpstr>
      <vt:lpstr>DejaVu Sans Condensed</vt:lpstr>
      <vt:lpstr>Times New Roman</vt:lpstr>
      <vt:lpstr>Тема Office</vt:lpstr>
      <vt:lpstr>Персональний помічник</vt:lpstr>
      <vt:lpstr>Про нас «Restless»</vt:lpstr>
      <vt:lpstr>Текст</vt:lpstr>
      <vt:lpstr>Текст</vt:lpstr>
      <vt:lpstr>Презентація PowerPoint</vt:lpstr>
      <vt:lpstr>Текст</vt:lpstr>
      <vt:lpstr>Дякуємо нашим менторам та організаторам: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2024-03-12T20:26:33Z</dcterms:created>
  <dcterms:modified xsi:type="dcterms:W3CDTF">2024-03-14T15:27:45Z</dcterms:modified>
</cp:coreProperties>
</file>